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8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6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6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8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0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1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8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7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95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946306D-5ADD-463A-949A-DEEBA39D7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473A035-1F9A-4381-AC96-683CD2DF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4ED641-0671-4D88-92E6-026A8C9F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34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A02EF2F-E7B1-40FC-885B-C4D89902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48831F50-14A6-41D7-A615-45CB957A7A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6"/>
          <a:stretch/>
        </p:blipFill>
        <p:spPr>
          <a:xfrm>
            <a:off x="446534" y="599724"/>
            <a:ext cx="5614416" cy="35478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21D15A-A562-4C99-AB31-A2139B2E6D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535" r="3" b="3"/>
          <a:stretch/>
        </p:blipFill>
        <p:spPr>
          <a:xfrm>
            <a:off x="6116658" y="599724"/>
            <a:ext cx="5626608" cy="3547872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9180D5DB-9658-40A6-A418-7C699822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85364-1310-423F-8AFD-D68CBE892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120" y="4319752"/>
            <a:ext cx="10947620" cy="1155959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Jerry &amp; Brenda Schuetz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DCF50-ED88-4758-A591-529CB9D41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120" y="5475712"/>
            <a:ext cx="10947620" cy="476099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solidFill>
                  <a:srgbClr val="FFFFFF">
                    <a:alpha val="75000"/>
                  </a:srgbClr>
                </a:solidFill>
              </a:rPr>
              <a:t>Reaching &amp; Teaching the Nations to Reach &amp; Teach the 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3A4991-C5BD-4514-840E-18B0E244CEC7}"/>
              </a:ext>
            </a:extLst>
          </p:cNvPr>
          <p:cNvSpPr txBox="1"/>
          <p:nvPr/>
        </p:nvSpPr>
        <p:spPr>
          <a:xfrm>
            <a:off x="6211614" y="697048"/>
            <a:ext cx="5470634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</a:rPr>
              <a:t>Global outreach &amp; training.</a:t>
            </a:r>
          </a:p>
          <a:p>
            <a:endParaRPr lang="en-US" sz="2300" b="1" dirty="0">
              <a:solidFill>
                <a:schemeClr val="bg1"/>
              </a:solidFill>
            </a:endParaRPr>
          </a:p>
          <a:p>
            <a:r>
              <a:rPr lang="en-US" sz="2300" b="1" dirty="0">
                <a:solidFill>
                  <a:schemeClr val="bg1"/>
                </a:solidFill>
              </a:rPr>
              <a:t>Equipping &amp; deploying global workers.</a:t>
            </a:r>
          </a:p>
          <a:p>
            <a:endParaRPr lang="en-US" sz="2300" b="1" dirty="0">
              <a:solidFill>
                <a:schemeClr val="bg1"/>
              </a:solidFill>
            </a:endParaRPr>
          </a:p>
          <a:p>
            <a:r>
              <a:rPr lang="en-US" sz="2300" b="1" dirty="0">
                <a:solidFill>
                  <a:schemeClr val="bg1"/>
                </a:solidFill>
              </a:rPr>
              <a:t>Scouting new frontiers for pioneer missions.</a:t>
            </a:r>
          </a:p>
          <a:p>
            <a:endParaRPr lang="en-US" sz="2300" b="1" dirty="0">
              <a:solidFill>
                <a:schemeClr val="bg1"/>
              </a:solidFill>
            </a:endParaRPr>
          </a:p>
          <a:p>
            <a:r>
              <a:rPr lang="en-US" sz="2300" b="1" dirty="0">
                <a:solidFill>
                  <a:schemeClr val="bg1"/>
                </a:solidFill>
              </a:rPr>
              <a:t>Poverty intervention &amp; development.</a:t>
            </a:r>
          </a:p>
        </p:txBody>
      </p:sp>
    </p:spTree>
    <p:extLst>
      <p:ext uri="{BB962C8B-B14F-4D97-AF65-F5344CB8AC3E}">
        <p14:creationId xmlns:p14="http://schemas.microsoft.com/office/powerpoint/2010/main" val="14699744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13B31"/>
      </a:dk2>
      <a:lt2>
        <a:srgbClr val="E8E2E4"/>
      </a:lt2>
      <a:accent1>
        <a:srgbClr val="46B389"/>
      </a:accent1>
      <a:accent2>
        <a:srgbClr val="3BADB1"/>
      </a:accent2>
      <a:accent3>
        <a:srgbClr val="4D8EC3"/>
      </a:accent3>
      <a:accent4>
        <a:srgbClr val="5462BB"/>
      </a:accent4>
      <a:accent5>
        <a:srgbClr val="7454C6"/>
      </a:accent5>
      <a:accent6>
        <a:srgbClr val="9445B5"/>
      </a:accent6>
      <a:hlink>
        <a:srgbClr val="7D882D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Avenir Next LT Pro</vt:lpstr>
      <vt:lpstr>Wingdings 2</vt:lpstr>
      <vt:lpstr>DividendVTI</vt:lpstr>
      <vt:lpstr>Jerry &amp; Brenda Schuetz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Jerry &amp; Brenda Schuetz</dc:title>
  <dc:creator>Jerry Schuetz</dc:creator>
  <cp:lastModifiedBy>Jerry Schuetz</cp:lastModifiedBy>
  <cp:revision>2</cp:revision>
  <dcterms:created xsi:type="dcterms:W3CDTF">2019-11-05T00:58:29Z</dcterms:created>
  <dcterms:modified xsi:type="dcterms:W3CDTF">2019-11-05T01:07:29Z</dcterms:modified>
</cp:coreProperties>
</file>