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>
        <p:scale>
          <a:sx n="117" d="100"/>
          <a:sy n="117" d="100"/>
        </p:scale>
        <p:origin x="183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4901" y="3085765"/>
            <a:ext cx="8474199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894" y="1020431"/>
            <a:ext cx="8245162" cy="1475013"/>
          </a:xfrm>
          <a:effectLst/>
        </p:spPr>
        <p:txBody>
          <a:bodyPr anchor="b">
            <a:normAutofit/>
          </a:bodyPr>
          <a:lstStyle>
            <a:lvl1pPr>
              <a:defRPr sz="27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895" y="2495446"/>
            <a:ext cx="8245160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200" cap="all">
                <a:solidFill>
                  <a:schemeClr val="accent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4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486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043613" y="599725"/>
            <a:ext cx="2765487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53150" y="863600"/>
            <a:ext cx="234315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3" y="863600"/>
            <a:ext cx="5371219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334901" y="457200"/>
            <a:ext cx="277749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6031610" y="453643"/>
            <a:ext cx="277749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3181373" y="457200"/>
            <a:ext cx="277749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863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895" y="2340864"/>
            <a:ext cx="8272211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760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5863" y="5141975"/>
            <a:ext cx="8468145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2393951"/>
            <a:ext cx="8272211" cy="2147467"/>
          </a:xfrm>
        </p:spPr>
        <p:txBody>
          <a:bodyPr anchor="b">
            <a:normAutofit/>
          </a:bodyPr>
          <a:lstStyle>
            <a:lvl1pPr algn="l">
              <a:defRPr sz="27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5" y="4541417"/>
            <a:ext cx="827221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 cap="all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883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729658"/>
            <a:ext cx="8272212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5895" y="2228004"/>
            <a:ext cx="3896075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2030" y="2228004"/>
            <a:ext cx="389607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102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35895" y="729658"/>
            <a:ext cx="8272212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4" y="2250891"/>
            <a:ext cx="3896077" cy="557784"/>
          </a:xfrm>
        </p:spPr>
        <p:txBody>
          <a:bodyPr anchor="ctr">
            <a:noAutofit/>
          </a:bodyPr>
          <a:lstStyle>
            <a:lvl1pPr marL="0" indent="0">
              <a:buNone/>
              <a:defRPr sz="15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895" y="2926053"/>
            <a:ext cx="3896075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12029" y="2250893"/>
            <a:ext cx="3896078" cy="553373"/>
          </a:xfrm>
        </p:spPr>
        <p:txBody>
          <a:bodyPr anchor="ctr">
            <a:noAutofit/>
          </a:bodyPr>
          <a:lstStyle>
            <a:lvl1pPr marL="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15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45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12028" y="2926053"/>
            <a:ext cx="3896078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410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31921" y="729658"/>
            <a:ext cx="8272212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425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89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335863" y="601201"/>
            <a:ext cx="2762042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893" y="933451"/>
            <a:ext cx="2273889" cy="1722419"/>
          </a:xfrm>
        </p:spPr>
        <p:txBody>
          <a:bodyPr anchor="b">
            <a:normAutofit/>
          </a:bodyPr>
          <a:lstStyle>
            <a:lvl1pPr algn="l">
              <a:defRPr sz="1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5697" y="1179829"/>
            <a:ext cx="4988243" cy="4658216"/>
          </a:xfrm>
        </p:spPr>
        <p:txBody>
          <a:bodyPr anchor="ctr">
            <a:normAutofit/>
          </a:bodyPr>
          <a:lstStyle>
            <a:lvl1pPr>
              <a:defRPr sz="1500">
                <a:solidFill>
                  <a:schemeClr val="tx2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1050">
                <a:solidFill>
                  <a:schemeClr val="tx2"/>
                </a:solidFill>
              </a:defRPr>
            </a:lvl5pPr>
            <a:lvl6pPr>
              <a:defRPr sz="1050">
                <a:solidFill>
                  <a:schemeClr val="tx2"/>
                </a:solidFill>
              </a:defRPr>
            </a:lvl6pPr>
            <a:lvl7pPr>
              <a:defRPr sz="1050">
                <a:solidFill>
                  <a:schemeClr val="tx2"/>
                </a:solidFill>
              </a:defRPr>
            </a:lvl7pPr>
            <a:lvl8pPr>
              <a:defRPr sz="1050">
                <a:solidFill>
                  <a:schemeClr val="tx2"/>
                </a:solidFill>
              </a:defRPr>
            </a:lvl8pPr>
            <a:lvl9pPr>
              <a:defRPr sz="105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5893" y="2836654"/>
            <a:ext cx="2273889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rgbClr val="FFFFFF"/>
                </a:solidFill>
              </a:defRPr>
            </a:lvl1pPr>
            <a:lvl2pPr marL="342900" indent="0">
              <a:buNone/>
              <a:defRPr sz="825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04464" y="6456917"/>
            <a:ext cx="21335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5894" y="6452591"/>
            <a:ext cx="518790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18725" y="6456917"/>
            <a:ext cx="789383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482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4693389"/>
            <a:ext cx="8272212" cy="566738"/>
          </a:xfrm>
        </p:spPr>
        <p:txBody>
          <a:bodyPr anchor="b">
            <a:normAutofit/>
          </a:bodyPr>
          <a:lstStyle>
            <a:lvl1pPr algn="l"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5863" y="641351"/>
            <a:ext cx="8468144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5894" y="5260127"/>
            <a:ext cx="8272213" cy="99814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77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5894" y="705124"/>
            <a:ext cx="8272212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4" y="2336003"/>
            <a:ext cx="8272212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04464" y="6423915"/>
            <a:ext cx="2133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5894" y="6423915"/>
            <a:ext cx="51879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8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8725" y="6423915"/>
            <a:ext cx="7893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4901" y="457200"/>
            <a:ext cx="277749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031610" y="453643"/>
            <a:ext cx="277749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181373" y="457200"/>
            <a:ext cx="277749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1957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342900" rtl="0" eaLnBrk="1" latinLnBrk="0" hangingPunct="1">
        <a:lnSpc>
          <a:spcPct val="90000"/>
        </a:lnSpc>
        <a:spcBef>
          <a:spcPct val="0"/>
        </a:spcBef>
        <a:buNone/>
        <a:defRPr sz="2025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9500" indent="-229500" algn="l" defTabSz="342900" rtl="0" eaLnBrk="1" latinLnBrk="0" hangingPunct="1">
        <a:lnSpc>
          <a:spcPct val="110000"/>
        </a:lnSpc>
        <a:spcBef>
          <a:spcPct val="20000"/>
        </a:spcBef>
        <a:spcAft>
          <a:spcPts val="45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72500" indent="-229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2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75000" indent="-202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31500" indent="-175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01500" indent="-175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2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6pPr>
      <a:lvl7pPr marL="165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7pPr>
      <a:lvl8pPr marL="187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8pPr>
      <a:lvl9pPr marL="21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C946306D-5ADD-463A-949A-DEEBA39D70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915F7694-5B32-4DFB-B396-F401DF530BE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535" r="3" b="3"/>
          <a:stretch/>
        </p:blipFill>
        <p:spPr>
          <a:xfrm>
            <a:off x="366668" y="872682"/>
            <a:ext cx="4182438" cy="3095264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A473A035-1F9A-4381-AC96-683CD2DF5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901" y="1198817"/>
            <a:ext cx="2777490" cy="71248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F4ED641-0671-4D88-92E6-026A8C9F1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83256" y="1200150"/>
            <a:ext cx="2777490" cy="6858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A02EF2F-E7B1-40FC-885B-C4D89902B6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31610" y="1197482"/>
            <a:ext cx="2777490" cy="73916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5" descr="A person posing for the camera&#10;&#10;Description automatically generated">
            <a:extLst>
              <a:ext uri="{FF2B5EF4-FFF2-40B4-BE49-F238E27FC236}">
                <a16:creationId xmlns:a16="http://schemas.microsoft.com/office/drawing/2014/main" id="{48831F50-14A6-41D7-A615-45CB957A7A5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8" r="7001" b="2406"/>
          <a:stretch/>
        </p:blipFill>
        <p:spPr>
          <a:xfrm>
            <a:off x="374070" y="872683"/>
            <a:ext cx="4182437" cy="297190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C21D15A-A562-4C99-AB31-A2139B2E6D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535" r="3" b="3"/>
          <a:stretch/>
        </p:blipFill>
        <p:spPr>
          <a:xfrm>
            <a:off x="4587494" y="872683"/>
            <a:ext cx="4219956" cy="3095264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9180D5DB-9658-40A6-A418-7C69982226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900" y="4006850"/>
            <a:ext cx="8472550" cy="164332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D85364-1310-423F-8AFD-D68CBE8920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0340" y="4097065"/>
            <a:ext cx="8210715" cy="866969"/>
          </a:xfrm>
        </p:spPr>
        <p:txBody>
          <a:bodyPr>
            <a:normAutofit/>
          </a:bodyPr>
          <a:lstStyle/>
          <a:p>
            <a:r>
              <a:rPr lang="en-US" sz="3300" b="1" dirty="0">
                <a:solidFill>
                  <a:srgbClr val="FFFFFF"/>
                </a:solidFill>
              </a:rPr>
              <a:t>Jerry &amp; Brenda Schuetz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ADCF50-ED88-4758-A591-529CB9D41C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0340" y="4964035"/>
            <a:ext cx="8210715" cy="357074"/>
          </a:xfrm>
        </p:spPr>
        <p:txBody>
          <a:bodyPr>
            <a:normAutofit fontScale="92500"/>
          </a:bodyPr>
          <a:lstStyle/>
          <a:p>
            <a:r>
              <a:rPr lang="en-US" sz="1800" b="1" dirty="0">
                <a:solidFill>
                  <a:srgbClr val="FFFFFF">
                    <a:alpha val="75000"/>
                  </a:srgbClr>
                </a:solidFill>
              </a:rPr>
              <a:t>Reaching &amp; Teaching the Nations to Reach &amp; Teach the Nations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3A4991-C5BD-4514-840E-18B0E244CEC7}"/>
              </a:ext>
            </a:extLst>
          </p:cNvPr>
          <p:cNvSpPr txBox="1"/>
          <p:nvPr/>
        </p:nvSpPr>
        <p:spPr>
          <a:xfrm>
            <a:off x="4615773" y="857249"/>
            <a:ext cx="416339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Global outreach &amp; training.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Equipping &amp; deploying global workers.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Scouting new frontiers for pioneer missions.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Poverty intervention &amp; development</a:t>
            </a:r>
            <a:r>
              <a:rPr lang="en-US" sz="1725" b="1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997449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">
      <a:dk1>
        <a:srgbClr val="000000"/>
      </a:dk1>
      <a:lt1>
        <a:srgbClr val="FFFFFF"/>
      </a:lt1>
      <a:dk2>
        <a:srgbClr val="213B31"/>
      </a:dk2>
      <a:lt2>
        <a:srgbClr val="E8E2E4"/>
      </a:lt2>
      <a:accent1>
        <a:srgbClr val="46B389"/>
      </a:accent1>
      <a:accent2>
        <a:srgbClr val="3BADB1"/>
      </a:accent2>
      <a:accent3>
        <a:srgbClr val="4D8EC3"/>
      </a:accent3>
      <a:accent4>
        <a:srgbClr val="5462BB"/>
      </a:accent4>
      <a:accent5>
        <a:srgbClr val="7454C6"/>
      </a:accent5>
      <a:accent6>
        <a:srgbClr val="9445B5"/>
      </a:accent6>
      <a:hlink>
        <a:srgbClr val="7D882D"/>
      </a:hlink>
      <a:folHlink>
        <a:srgbClr val="7F7F7F"/>
      </a:folHlink>
    </a:clrScheme>
    <a:fontScheme name="Dividend">
      <a:majorFont>
        <a:latin typeface="Avenir Next LT Pro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38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Avenir Next LT Pro</vt:lpstr>
      <vt:lpstr>Wingdings 2</vt:lpstr>
      <vt:lpstr>DividendVTI</vt:lpstr>
      <vt:lpstr>Jerry &amp; Brenda Schuetz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Jerry &amp; Brenda Schuetz</dc:title>
  <dc:creator>Jerry Schuetz</dc:creator>
  <cp:lastModifiedBy>Jerry Schuetz</cp:lastModifiedBy>
  <cp:revision>3</cp:revision>
  <dcterms:created xsi:type="dcterms:W3CDTF">2019-11-05T00:58:29Z</dcterms:created>
  <dcterms:modified xsi:type="dcterms:W3CDTF">2019-11-05T01:13:18Z</dcterms:modified>
</cp:coreProperties>
</file>